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tt" ContentType="text/vt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72" r:id="rId5"/>
    <p:sldId id="259" r:id="rId6"/>
    <p:sldId id="263" r:id="rId7"/>
    <p:sldId id="264" r:id="rId8"/>
    <p:sldId id="268" r:id="rId9"/>
    <p:sldId id="258" r:id="rId10"/>
    <p:sldId id="267" r:id="rId11"/>
    <p:sldId id="266" r:id="rId12"/>
    <p:sldId id="269" r:id="rId13"/>
    <p:sldId id="270" r:id="rId14"/>
    <p:sldId id="265" r:id="rId15"/>
    <p:sldId id="271" r:id="rId16"/>
  </p:sldIdLst>
  <p:sldSz cx="12192000" cy="6858000"/>
  <p:notesSz cx="6858000" cy="9144000"/>
  <p:embeddedFontLst>
    <p:embeddedFont>
      <p:font typeface="等线" panose="02010600030101010101" pitchFamily="2" charset="-122"/>
      <p:regular r:id="rId17"/>
      <p:bold r:id="rId18"/>
    </p:embeddedFont>
    <p:embeddedFont>
      <p:font typeface="等线 Light" panose="02010600030101010101" pitchFamily="2" charset="-122"/>
      <p:regular r:id="rId19"/>
    </p:embeddedFont>
    <p:embeddedFont>
      <p:font typeface="Ac437 AMI EGA 8x14" panose="00000009000000000000" pitchFamily="49"/>
      <p:regular r:id="rId20"/>
    </p:embeddedFont>
    <p:embeddedFont>
      <p:font typeface="Ac437 Ti Pro" panose="00000009000000000000" pitchFamily="49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91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chi 哈赤" userId="4acf0cb4cc1b0ee5" providerId="LiveId" clId="{4A96328A-8E54-46FD-8554-F6B0C8F8BA25}"/>
    <pc:docChg chg="undo custSel addSld delSld modSld">
      <pc:chgData name="Hachi 哈赤" userId="4acf0cb4cc1b0ee5" providerId="LiveId" clId="{4A96328A-8E54-46FD-8554-F6B0C8F8BA25}" dt="2023-05-03T07:20:11.157" v="971" actId="1076"/>
      <pc:docMkLst>
        <pc:docMk/>
      </pc:docMkLst>
      <pc:sldChg chg="modSp mod">
        <pc:chgData name="Hachi 哈赤" userId="4acf0cb4cc1b0ee5" providerId="LiveId" clId="{4A96328A-8E54-46FD-8554-F6B0C8F8BA25}" dt="2023-05-03T07:03:08.089" v="460" actId="13926"/>
        <pc:sldMkLst>
          <pc:docMk/>
          <pc:sldMk cId="23454983" sldId="256"/>
        </pc:sldMkLst>
        <pc:spChg chg="mod">
          <ac:chgData name="Hachi 哈赤" userId="4acf0cb4cc1b0ee5" providerId="LiveId" clId="{4A96328A-8E54-46FD-8554-F6B0C8F8BA25}" dt="2023-05-03T07:03:08.089" v="460" actId="13926"/>
          <ac:spMkLst>
            <pc:docMk/>
            <pc:sldMk cId="23454983" sldId="256"/>
            <ac:spMk id="3" creationId="{F80A41F9-56B4-4717-B2F0-6F6F578C2D5D}"/>
          </ac:spMkLst>
        </pc:spChg>
      </pc:sldChg>
      <pc:sldChg chg="addSp delSp modSp mod">
        <pc:chgData name="Hachi 哈赤" userId="4acf0cb4cc1b0ee5" providerId="LiveId" clId="{4A96328A-8E54-46FD-8554-F6B0C8F8BA25}" dt="2023-05-03T07:12:16.462" v="879" actId="1076"/>
        <pc:sldMkLst>
          <pc:docMk/>
          <pc:sldMk cId="2548511208" sldId="258"/>
        </pc:sldMkLst>
        <pc:spChg chg="mod">
          <ac:chgData name="Hachi 哈赤" userId="4acf0cb4cc1b0ee5" providerId="LiveId" clId="{4A96328A-8E54-46FD-8554-F6B0C8F8BA25}" dt="2023-05-03T06:37:31.751" v="83" actId="13926"/>
          <ac:spMkLst>
            <pc:docMk/>
            <pc:sldMk cId="2548511208" sldId="258"/>
            <ac:spMk id="6" creationId="{F95C4A9B-DBCF-4205-9EF6-BD0BA296D2B0}"/>
          </ac:spMkLst>
        </pc:spChg>
        <pc:spChg chg="add del">
          <ac:chgData name="Hachi 哈赤" userId="4acf0cb4cc1b0ee5" providerId="LiveId" clId="{4A96328A-8E54-46FD-8554-F6B0C8F8BA25}" dt="2023-05-03T06:36:43.980" v="46" actId="478"/>
          <ac:spMkLst>
            <pc:docMk/>
            <pc:sldMk cId="2548511208" sldId="258"/>
            <ac:spMk id="10" creationId="{968D9C99-8C0B-4511-BE4A-AE795CEAB3F8}"/>
          </ac:spMkLst>
        </pc:spChg>
        <pc:spChg chg="add del mod">
          <ac:chgData name="Hachi 哈赤" userId="4acf0cb4cc1b0ee5" providerId="LiveId" clId="{4A96328A-8E54-46FD-8554-F6B0C8F8BA25}" dt="2023-05-03T06:44:19.428" v="416" actId="478"/>
          <ac:spMkLst>
            <pc:docMk/>
            <pc:sldMk cId="2548511208" sldId="258"/>
            <ac:spMk id="11" creationId="{38275F1A-9541-4D22-A640-363E719356AB}"/>
          </ac:spMkLst>
        </pc:spChg>
        <pc:spChg chg="add del mod ord">
          <ac:chgData name="Hachi 哈赤" userId="4acf0cb4cc1b0ee5" providerId="LiveId" clId="{4A96328A-8E54-46FD-8554-F6B0C8F8BA25}" dt="2023-05-03T06:44:19.428" v="416" actId="478"/>
          <ac:spMkLst>
            <pc:docMk/>
            <pc:sldMk cId="2548511208" sldId="258"/>
            <ac:spMk id="14" creationId="{827B29D8-4FD8-4289-933F-EEC67B2EAC8C}"/>
          </ac:spMkLst>
        </pc:spChg>
        <pc:spChg chg="add del mod">
          <ac:chgData name="Hachi 哈赤" userId="4acf0cb4cc1b0ee5" providerId="LiveId" clId="{4A96328A-8E54-46FD-8554-F6B0C8F8BA25}" dt="2023-05-03T06:44:19.428" v="416" actId="478"/>
          <ac:spMkLst>
            <pc:docMk/>
            <pc:sldMk cId="2548511208" sldId="258"/>
            <ac:spMk id="15" creationId="{B0F93225-FBF0-4807-BB62-3E432CE1F462}"/>
          </ac:spMkLst>
        </pc:spChg>
        <pc:spChg chg="add del mod">
          <ac:chgData name="Hachi 哈赤" userId="4acf0cb4cc1b0ee5" providerId="LiveId" clId="{4A96328A-8E54-46FD-8554-F6B0C8F8BA25}" dt="2023-05-03T06:44:19.428" v="416" actId="478"/>
          <ac:spMkLst>
            <pc:docMk/>
            <pc:sldMk cId="2548511208" sldId="258"/>
            <ac:spMk id="16" creationId="{26607CCF-4918-4630-A663-AFB1202CF6C0}"/>
          </ac:spMkLst>
        </pc:spChg>
        <pc:picChg chg="del">
          <ac:chgData name="Hachi 哈赤" userId="4acf0cb4cc1b0ee5" providerId="LiveId" clId="{4A96328A-8E54-46FD-8554-F6B0C8F8BA25}" dt="2023-05-03T06:36:24.544" v="35" actId="478"/>
          <ac:picMkLst>
            <pc:docMk/>
            <pc:sldMk cId="2548511208" sldId="258"/>
            <ac:picMk id="3" creationId="{E4EA4D28-69CB-4093-9239-CD89062E733A}"/>
          </ac:picMkLst>
        </pc:picChg>
        <pc:picChg chg="add del mod">
          <ac:chgData name="Hachi 哈赤" userId="4acf0cb4cc1b0ee5" providerId="LiveId" clId="{4A96328A-8E54-46FD-8554-F6B0C8F8BA25}" dt="2023-05-03T06:44:19.428" v="416" actId="478"/>
          <ac:picMkLst>
            <pc:docMk/>
            <pc:sldMk cId="2548511208" sldId="258"/>
            <ac:picMk id="4" creationId="{BCAC3BAD-C6D2-4021-9A48-646DC578A53C}"/>
          </ac:picMkLst>
        </pc:picChg>
        <pc:picChg chg="add del mod">
          <ac:chgData name="Hachi 哈赤" userId="4acf0cb4cc1b0ee5" providerId="LiveId" clId="{4A96328A-8E54-46FD-8554-F6B0C8F8BA25}" dt="2023-05-03T06:44:20.362" v="417" actId="478"/>
          <ac:picMkLst>
            <pc:docMk/>
            <pc:sldMk cId="2548511208" sldId="258"/>
            <ac:picMk id="7" creationId="{6DEDCB7D-B969-44CF-962A-A3798D115589}"/>
          </ac:picMkLst>
        </pc:picChg>
        <pc:picChg chg="add mod">
          <ac:chgData name="Hachi 哈赤" userId="4acf0cb4cc1b0ee5" providerId="LiveId" clId="{4A96328A-8E54-46FD-8554-F6B0C8F8BA25}" dt="2023-05-03T07:12:16.462" v="879" actId="1076"/>
          <ac:picMkLst>
            <pc:docMk/>
            <pc:sldMk cId="2548511208" sldId="258"/>
            <ac:picMk id="18" creationId="{234E4BD0-58B1-44D9-BF6B-20CD00991C1A}"/>
          </ac:picMkLst>
        </pc:picChg>
        <pc:cxnChg chg="add del mod">
          <ac:chgData name="Hachi 哈赤" userId="4acf0cb4cc1b0ee5" providerId="LiveId" clId="{4A96328A-8E54-46FD-8554-F6B0C8F8BA25}" dt="2023-05-03T06:44:19.428" v="416" actId="478"/>
          <ac:cxnSpMkLst>
            <pc:docMk/>
            <pc:sldMk cId="2548511208" sldId="258"/>
            <ac:cxnSpMk id="13" creationId="{8B8B4AF8-D3DA-4B20-83E4-06A797DBC98D}"/>
          </ac:cxnSpMkLst>
        </pc:cxnChg>
      </pc:sldChg>
      <pc:sldChg chg="modSp del mod">
        <pc:chgData name="Hachi 哈赤" userId="4acf0cb4cc1b0ee5" providerId="LiveId" clId="{4A96328A-8E54-46FD-8554-F6B0C8F8BA25}" dt="2023-05-03T07:14:43.765" v="956" actId="47"/>
        <pc:sldMkLst>
          <pc:docMk/>
          <pc:sldMk cId="4037590402" sldId="261"/>
        </pc:sldMkLst>
        <pc:spChg chg="mod">
          <ac:chgData name="Hachi 哈赤" userId="4acf0cb4cc1b0ee5" providerId="LiveId" clId="{4A96328A-8E54-46FD-8554-F6B0C8F8BA25}" dt="2023-05-03T06:53:46.119" v="444" actId="13926"/>
          <ac:spMkLst>
            <pc:docMk/>
            <pc:sldMk cId="4037590402" sldId="261"/>
            <ac:spMk id="8" creationId="{51F1CED6-9617-4CA9-A199-A61D69D3A08B}"/>
          </ac:spMkLst>
        </pc:spChg>
      </pc:sldChg>
      <pc:sldChg chg="modSp mod">
        <pc:chgData name="Hachi 哈赤" userId="4acf0cb4cc1b0ee5" providerId="LiveId" clId="{4A96328A-8E54-46FD-8554-F6B0C8F8BA25}" dt="2023-05-03T07:03:28.134" v="469" actId="20577"/>
        <pc:sldMkLst>
          <pc:docMk/>
          <pc:sldMk cId="3706316307" sldId="262"/>
        </pc:sldMkLst>
        <pc:spChg chg="mod">
          <ac:chgData name="Hachi 哈赤" userId="4acf0cb4cc1b0ee5" providerId="LiveId" clId="{4A96328A-8E54-46FD-8554-F6B0C8F8BA25}" dt="2023-05-03T07:03:28.134" v="469" actId="20577"/>
          <ac:spMkLst>
            <pc:docMk/>
            <pc:sldMk cId="3706316307" sldId="262"/>
            <ac:spMk id="7" creationId="{C830B629-BA08-444B-B651-9780B6CC9673}"/>
          </ac:spMkLst>
        </pc:spChg>
      </pc:sldChg>
      <pc:sldChg chg="addSp delSp modSp mod">
        <pc:chgData name="Hachi 哈赤" userId="4acf0cb4cc1b0ee5" providerId="LiveId" clId="{4A96328A-8E54-46FD-8554-F6B0C8F8BA25}" dt="2023-05-03T07:07:36.305" v="608" actId="1076"/>
        <pc:sldMkLst>
          <pc:docMk/>
          <pc:sldMk cId="160000262" sldId="264"/>
        </pc:sldMkLst>
        <pc:spChg chg="mod">
          <ac:chgData name="Hachi 哈赤" userId="4acf0cb4cc1b0ee5" providerId="LiveId" clId="{4A96328A-8E54-46FD-8554-F6B0C8F8BA25}" dt="2023-05-03T07:07:36.305" v="608" actId="1076"/>
          <ac:spMkLst>
            <pc:docMk/>
            <pc:sldMk cId="160000262" sldId="264"/>
            <ac:spMk id="5" creationId="{504E1E1B-8042-4C72-A16F-675AA3C7E344}"/>
          </ac:spMkLst>
        </pc:spChg>
        <pc:picChg chg="add mod">
          <ac:chgData name="Hachi 哈赤" userId="4acf0cb4cc1b0ee5" providerId="LiveId" clId="{4A96328A-8E54-46FD-8554-F6B0C8F8BA25}" dt="2023-05-03T07:05:35.989" v="591" actId="1076"/>
          <ac:picMkLst>
            <pc:docMk/>
            <pc:sldMk cId="160000262" sldId="264"/>
            <ac:picMk id="3" creationId="{D25E3830-1DCF-4051-933C-EE26EFB6E64E}"/>
          </ac:picMkLst>
        </pc:picChg>
        <pc:picChg chg="add mod">
          <ac:chgData name="Hachi 哈赤" userId="4acf0cb4cc1b0ee5" providerId="LiveId" clId="{4A96328A-8E54-46FD-8554-F6B0C8F8BA25}" dt="2023-05-03T07:07:25.172" v="604" actId="1076"/>
          <ac:picMkLst>
            <pc:docMk/>
            <pc:sldMk cId="160000262" sldId="264"/>
            <ac:picMk id="6" creationId="{C0F891DE-8B18-4153-8731-A26410334AA0}"/>
          </ac:picMkLst>
        </pc:picChg>
        <pc:picChg chg="del">
          <ac:chgData name="Hachi 哈赤" userId="4acf0cb4cc1b0ee5" providerId="LiveId" clId="{4A96328A-8E54-46FD-8554-F6B0C8F8BA25}" dt="2023-05-03T07:05:04.765" v="586" actId="478"/>
          <ac:picMkLst>
            <pc:docMk/>
            <pc:sldMk cId="160000262" sldId="264"/>
            <ac:picMk id="7" creationId="{DAA49945-6AAB-403F-B822-20994BB74E14}"/>
          </ac:picMkLst>
        </pc:picChg>
        <pc:picChg chg="del">
          <ac:chgData name="Hachi 哈赤" userId="4acf0cb4cc1b0ee5" providerId="LiveId" clId="{4A96328A-8E54-46FD-8554-F6B0C8F8BA25}" dt="2023-05-03T07:05:05.045" v="587" actId="478"/>
          <ac:picMkLst>
            <pc:docMk/>
            <pc:sldMk cId="160000262" sldId="264"/>
            <ac:picMk id="10" creationId="{9E2D1AFE-14FB-4B31-8DED-05354E413F89}"/>
          </ac:picMkLst>
        </pc:picChg>
        <pc:picChg chg="add mod">
          <ac:chgData name="Hachi 哈赤" userId="4acf0cb4cc1b0ee5" providerId="LiveId" clId="{4A96328A-8E54-46FD-8554-F6B0C8F8BA25}" dt="2023-05-03T07:07:34.060" v="607" actId="1076"/>
          <ac:picMkLst>
            <pc:docMk/>
            <pc:sldMk cId="160000262" sldId="264"/>
            <ac:picMk id="11" creationId="{B416DA07-9591-4DAF-84B9-52850C5AC5B0}"/>
          </ac:picMkLst>
        </pc:picChg>
      </pc:sldChg>
      <pc:sldChg chg="addSp delSp modSp add mod modMedia setBg modAnim">
        <pc:chgData name="Hachi 哈赤" userId="4acf0cb4cc1b0ee5" providerId="LiveId" clId="{4A96328A-8E54-46FD-8554-F6B0C8F8BA25}" dt="2023-05-03T06:53:02.225" v="440"/>
        <pc:sldMkLst>
          <pc:docMk/>
          <pc:sldMk cId="683139798" sldId="265"/>
        </pc:sldMkLst>
        <pc:spChg chg="del mod">
          <ac:chgData name="Hachi 哈赤" userId="4acf0cb4cc1b0ee5" providerId="LiveId" clId="{4A96328A-8E54-46FD-8554-F6B0C8F8BA25}" dt="2023-05-03T06:32:28.364" v="2" actId="478"/>
          <ac:spMkLst>
            <pc:docMk/>
            <pc:sldMk cId="683139798" sldId="265"/>
            <ac:spMk id="6" creationId="{F95C4A9B-DBCF-4205-9EF6-BD0BA296D2B0}"/>
          </ac:spMkLst>
        </pc:spChg>
        <pc:spChg chg="mod">
          <ac:chgData name="Hachi 哈赤" userId="4acf0cb4cc1b0ee5" providerId="LiveId" clId="{4A96328A-8E54-46FD-8554-F6B0C8F8BA25}" dt="2023-05-03T06:35:09.929" v="33" actId="20577"/>
          <ac:spMkLst>
            <pc:docMk/>
            <pc:sldMk cId="683139798" sldId="265"/>
            <ac:spMk id="8" creationId="{51F1CED6-9617-4CA9-A199-A61D69D3A08B}"/>
          </ac:spMkLst>
        </pc:spChg>
        <pc:picChg chg="add mod">
          <ac:chgData name="Hachi 哈赤" userId="4acf0cb4cc1b0ee5" providerId="LiveId" clId="{4A96328A-8E54-46FD-8554-F6B0C8F8BA25}" dt="2023-05-03T06:50:16.863" v="418" actId="27784"/>
          <ac:picMkLst>
            <pc:docMk/>
            <pc:sldMk cId="683139798" sldId="265"/>
            <ac:picMk id="2" creationId="{B3A6A56C-E7B8-4C73-9936-BBFC7AC5D061}"/>
          </ac:picMkLst>
        </pc:picChg>
        <pc:picChg chg="del">
          <ac:chgData name="Hachi 哈赤" userId="4acf0cb4cc1b0ee5" providerId="LiveId" clId="{4A96328A-8E54-46FD-8554-F6B0C8F8BA25}" dt="2023-05-03T06:32:28.744" v="3" actId="478"/>
          <ac:picMkLst>
            <pc:docMk/>
            <pc:sldMk cId="683139798" sldId="265"/>
            <ac:picMk id="3" creationId="{E4EA4D28-69CB-4093-9239-CD89062E733A}"/>
          </ac:picMkLst>
        </pc:picChg>
      </pc:sldChg>
      <pc:sldChg chg="addSp delSp modSp add mod modAnim">
        <pc:chgData name="Hachi 哈赤" userId="4acf0cb4cc1b0ee5" providerId="LiveId" clId="{4A96328A-8E54-46FD-8554-F6B0C8F8BA25}" dt="2023-05-03T06:52:34.576" v="429"/>
        <pc:sldMkLst>
          <pc:docMk/>
          <pc:sldMk cId="223265390" sldId="266"/>
        </pc:sldMkLst>
        <pc:spChg chg="del">
          <ac:chgData name="Hachi 哈赤" userId="4acf0cb4cc1b0ee5" providerId="LiveId" clId="{4A96328A-8E54-46FD-8554-F6B0C8F8BA25}" dt="2023-05-03T06:40:21.388" v="288" actId="478"/>
          <ac:spMkLst>
            <pc:docMk/>
            <pc:sldMk cId="223265390" sldId="266"/>
            <ac:spMk id="6" creationId="{F95C4A9B-DBCF-4205-9EF6-BD0BA296D2B0}"/>
          </ac:spMkLst>
        </pc:spChg>
        <pc:spChg chg="mod">
          <ac:chgData name="Hachi 哈赤" userId="4acf0cb4cc1b0ee5" providerId="LiveId" clId="{4A96328A-8E54-46FD-8554-F6B0C8F8BA25}" dt="2023-05-03T06:40:37.250" v="301" actId="14100"/>
          <ac:spMkLst>
            <pc:docMk/>
            <pc:sldMk cId="223265390" sldId="266"/>
            <ac:spMk id="11" creationId="{38275F1A-9541-4D22-A640-363E719356AB}"/>
          </ac:spMkLst>
        </pc:spChg>
        <pc:spChg chg="add del mod">
          <ac:chgData name="Hachi 哈赤" userId="4acf0cb4cc1b0ee5" providerId="LiveId" clId="{4A96328A-8E54-46FD-8554-F6B0C8F8BA25}" dt="2023-05-03T06:44:09.327" v="415" actId="478"/>
          <ac:spMkLst>
            <pc:docMk/>
            <pc:sldMk cId="223265390" sldId="266"/>
            <ac:spMk id="17" creationId="{1E204C52-7339-4D56-B8D6-DA363FA3DFC5}"/>
          </ac:spMkLst>
        </pc:spChg>
        <pc:spChg chg="add mod">
          <ac:chgData name="Hachi 哈赤" userId="4acf0cb4cc1b0ee5" providerId="LiveId" clId="{4A96328A-8E54-46FD-8554-F6B0C8F8BA25}" dt="2023-05-03T06:44:05.981" v="414"/>
          <ac:spMkLst>
            <pc:docMk/>
            <pc:sldMk cId="223265390" sldId="266"/>
            <ac:spMk id="18" creationId="{AA6220F7-6463-4964-9F71-B634ACD5F89B}"/>
          </ac:spMkLst>
        </pc:spChg>
        <pc:picChg chg="add del mod">
          <ac:chgData name="Hachi 哈赤" userId="4acf0cb4cc1b0ee5" providerId="LiveId" clId="{4A96328A-8E54-46FD-8554-F6B0C8F8BA25}" dt="2023-05-03T06:42:57.517" v="355" actId="478"/>
          <ac:picMkLst>
            <pc:docMk/>
            <pc:sldMk cId="223265390" sldId="266"/>
            <ac:picMk id="3" creationId="{45A0ED59-D5BA-4655-B571-51449DF001AF}"/>
          </ac:picMkLst>
        </pc:picChg>
        <pc:picChg chg="del">
          <ac:chgData name="Hachi 哈赤" userId="4acf0cb4cc1b0ee5" providerId="LiveId" clId="{4A96328A-8E54-46FD-8554-F6B0C8F8BA25}" dt="2023-05-03T06:40:22.786" v="289" actId="478"/>
          <ac:picMkLst>
            <pc:docMk/>
            <pc:sldMk cId="223265390" sldId="266"/>
            <ac:picMk id="4" creationId="{BCAC3BAD-C6D2-4021-9A48-646DC578A53C}"/>
          </ac:picMkLst>
        </pc:picChg>
        <pc:picChg chg="del">
          <ac:chgData name="Hachi 哈赤" userId="4acf0cb4cc1b0ee5" providerId="LiveId" clId="{4A96328A-8E54-46FD-8554-F6B0C8F8BA25}" dt="2023-05-03T06:43:22.229" v="405" actId="478"/>
          <ac:picMkLst>
            <pc:docMk/>
            <pc:sldMk cId="223265390" sldId="266"/>
            <ac:picMk id="7" creationId="{6DEDCB7D-B969-44CF-962A-A3798D115589}"/>
          </ac:picMkLst>
        </pc:picChg>
        <pc:picChg chg="add mod">
          <ac:chgData name="Hachi 哈赤" userId="4acf0cb4cc1b0ee5" providerId="LiveId" clId="{4A96328A-8E54-46FD-8554-F6B0C8F8BA25}" dt="2023-05-03T06:43:19.353" v="404" actId="14100"/>
          <ac:picMkLst>
            <pc:docMk/>
            <pc:sldMk cId="223265390" sldId="266"/>
            <ac:picMk id="9" creationId="{BF23BA1F-91A4-4176-9671-377812B73B0B}"/>
          </ac:picMkLst>
        </pc:picChg>
        <pc:picChg chg="add mod">
          <ac:chgData name="Hachi 哈赤" userId="4acf0cb4cc1b0ee5" providerId="LiveId" clId="{4A96328A-8E54-46FD-8554-F6B0C8F8BA25}" dt="2023-05-03T06:43:37.556" v="410" actId="1076"/>
          <ac:picMkLst>
            <pc:docMk/>
            <pc:sldMk cId="223265390" sldId="266"/>
            <ac:picMk id="12" creationId="{BA8A6434-148E-4732-8949-2C878381EB0E}"/>
          </ac:picMkLst>
        </pc:picChg>
      </pc:sldChg>
      <pc:sldChg chg="modSp add mod modAnim">
        <pc:chgData name="Hachi 哈赤" userId="4acf0cb4cc1b0ee5" providerId="LiveId" clId="{4A96328A-8E54-46FD-8554-F6B0C8F8BA25}" dt="2023-05-03T06:52:44.981" v="432"/>
        <pc:sldMkLst>
          <pc:docMk/>
          <pc:sldMk cId="2875992874" sldId="267"/>
        </pc:sldMkLst>
        <pc:spChg chg="mod">
          <ac:chgData name="Hachi 哈赤" userId="4acf0cb4cc1b0ee5" providerId="LiveId" clId="{4A96328A-8E54-46FD-8554-F6B0C8F8BA25}" dt="2023-05-03T06:41:00.782" v="354" actId="20577"/>
          <ac:spMkLst>
            <pc:docMk/>
            <pc:sldMk cId="2875992874" sldId="267"/>
            <ac:spMk id="6" creationId="{F95C4A9B-DBCF-4205-9EF6-BD0BA296D2B0}"/>
          </ac:spMkLst>
        </pc:spChg>
        <pc:picChg chg="mod">
          <ac:chgData name="Hachi 哈赤" userId="4acf0cb4cc1b0ee5" providerId="LiveId" clId="{4A96328A-8E54-46FD-8554-F6B0C8F8BA25}" dt="2023-05-03T06:51:35.876" v="422" actId="1035"/>
          <ac:picMkLst>
            <pc:docMk/>
            <pc:sldMk cId="2875992874" sldId="267"/>
            <ac:picMk id="4" creationId="{BCAC3BAD-C6D2-4021-9A48-646DC578A53C}"/>
          </ac:picMkLst>
        </pc:picChg>
      </pc:sldChg>
      <pc:sldChg chg="addSp modSp add mod">
        <pc:chgData name="Hachi 哈赤" userId="4acf0cb4cc1b0ee5" providerId="LiveId" clId="{4A96328A-8E54-46FD-8554-F6B0C8F8BA25}" dt="2023-05-03T07:08:57.101" v="654" actId="1076"/>
        <pc:sldMkLst>
          <pc:docMk/>
          <pc:sldMk cId="1966319289" sldId="268"/>
        </pc:sldMkLst>
        <pc:spChg chg="mod">
          <ac:chgData name="Hachi 哈赤" userId="4acf0cb4cc1b0ee5" providerId="LiveId" clId="{4A96328A-8E54-46FD-8554-F6B0C8F8BA25}" dt="2023-05-03T07:08:52.872" v="653" actId="1076"/>
          <ac:spMkLst>
            <pc:docMk/>
            <pc:sldMk cId="1966319289" sldId="268"/>
            <ac:spMk id="5" creationId="{504E1E1B-8042-4C72-A16F-675AA3C7E344}"/>
          </ac:spMkLst>
        </pc:spChg>
        <pc:spChg chg="mod">
          <ac:chgData name="Hachi 哈赤" userId="4acf0cb4cc1b0ee5" providerId="LiveId" clId="{4A96328A-8E54-46FD-8554-F6B0C8F8BA25}" dt="2023-05-03T07:08:57.101" v="654" actId="1076"/>
          <ac:spMkLst>
            <pc:docMk/>
            <pc:sldMk cId="1966319289" sldId="268"/>
            <ac:spMk id="8" creationId="{51F1CED6-9617-4CA9-A199-A61D69D3A08B}"/>
          </ac:spMkLst>
        </pc:spChg>
        <pc:picChg chg="add mod">
          <ac:chgData name="Hachi 哈赤" userId="4acf0cb4cc1b0ee5" providerId="LiveId" clId="{4A96328A-8E54-46FD-8554-F6B0C8F8BA25}" dt="2023-05-03T07:08:36.235" v="646" actId="1076"/>
          <ac:picMkLst>
            <pc:docMk/>
            <pc:sldMk cId="1966319289" sldId="268"/>
            <ac:picMk id="3" creationId="{BF9A48C0-9152-4F44-AF26-A7CAFD9C30C6}"/>
          </ac:picMkLst>
        </pc:picChg>
        <pc:picChg chg="mod">
          <ac:chgData name="Hachi 哈赤" userId="4acf0cb4cc1b0ee5" providerId="LiveId" clId="{4A96328A-8E54-46FD-8554-F6B0C8F8BA25}" dt="2023-05-03T07:08:45.970" v="650" actId="1076"/>
          <ac:picMkLst>
            <pc:docMk/>
            <pc:sldMk cId="1966319289" sldId="268"/>
            <ac:picMk id="7" creationId="{DAA49945-6AAB-403F-B822-20994BB74E14}"/>
          </ac:picMkLst>
        </pc:picChg>
      </pc:sldChg>
      <pc:sldChg chg="new del">
        <pc:chgData name="Hachi 哈赤" userId="4acf0cb4cc1b0ee5" providerId="LiveId" clId="{4A96328A-8E54-46FD-8554-F6B0C8F8BA25}" dt="2023-05-03T06:53:20.678" v="442" actId="680"/>
        <pc:sldMkLst>
          <pc:docMk/>
          <pc:sldMk cId="3917422178" sldId="268"/>
        </pc:sldMkLst>
      </pc:sldChg>
      <pc:sldChg chg="addSp delSp modSp add mod setBg delAnim">
        <pc:chgData name="Hachi 哈赤" userId="4acf0cb4cc1b0ee5" providerId="LiveId" clId="{4A96328A-8E54-46FD-8554-F6B0C8F8BA25}" dt="2023-05-03T07:14:32.558" v="955"/>
        <pc:sldMkLst>
          <pc:docMk/>
          <pc:sldMk cId="1359761549" sldId="269"/>
        </pc:sldMkLst>
        <pc:spChg chg="mod">
          <ac:chgData name="Hachi 哈赤" userId="4acf0cb4cc1b0ee5" providerId="LiveId" clId="{4A96328A-8E54-46FD-8554-F6B0C8F8BA25}" dt="2023-05-03T07:09:42.885" v="679" actId="20577"/>
          <ac:spMkLst>
            <pc:docMk/>
            <pc:sldMk cId="1359761549" sldId="269"/>
            <ac:spMk id="8" creationId="{51F1CED6-9617-4CA9-A199-A61D69D3A08B}"/>
          </ac:spMkLst>
        </pc:spChg>
        <pc:spChg chg="del">
          <ac:chgData name="Hachi 哈赤" userId="4acf0cb4cc1b0ee5" providerId="LiveId" clId="{4A96328A-8E54-46FD-8554-F6B0C8F8BA25}" dt="2023-05-03T07:09:34.489" v="656" actId="478"/>
          <ac:spMkLst>
            <pc:docMk/>
            <pc:sldMk cId="1359761549" sldId="269"/>
            <ac:spMk id="11" creationId="{38275F1A-9541-4D22-A640-363E719356AB}"/>
          </ac:spMkLst>
        </pc:spChg>
        <pc:spChg chg="del">
          <ac:chgData name="Hachi 哈赤" userId="4acf0cb4cc1b0ee5" providerId="LiveId" clId="{4A96328A-8E54-46FD-8554-F6B0C8F8BA25}" dt="2023-05-03T07:09:34.489" v="656" actId="478"/>
          <ac:spMkLst>
            <pc:docMk/>
            <pc:sldMk cId="1359761549" sldId="269"/>
            <ac:spMk id="14" creationId="{827B29D8-4FD8-4289-933F-EEC67B2EAC8C}"/>
          </ac:spMkLst>
        </pc:spChg>
        <pc:spChg chg="del">
          <ac:chgData name="Hachi 哈赤" userId="4acf0cb4cc1b0ee5" providerId="LiveId" clId="{4A96328A-8E54-46FD-8554-F6B0C8F8BA25}" dt="2023-05-03T07:09:34.489" v="656" actId="478"/>
          <ac:spMkLst>
            <pc:docMk/>
            <pc:sldMk cId="1359761549" sldId="269"/>
            <ac:spMk id="15" creationId="{B0F93225-FBF0-4807-BB62-3E432CE1F462}"/>
          </ac:spMkLst>
        </pc:spChg>
        <pc:spChg chg="del">
          <ac:chgData name="Hachi 哈赤" userId="4acf0cb4cc1b0ee5" providerId="LiveId" clId="{4A96328A-8E54-46FD-8554-F6B0C8F8BA25}" dt="2023-05-03T07:09:34.489" v="656" actId="478"/>
          <ac:spMkLst>
            <pc:docMk/>
            <pc:sldMk cId="1359761549" sldId="269"/>
            <ac:spMk id="16" creationId="{26607CCF-4918-4630-A663-AFB1202CF6C0}"/>
          </ac:spMkLst>
        </pc:spChg>
        <pc:spChg chg="add mod">
          <ac:chgData name="Hachi 哈赤" userId="4acf0cb4cc1b0ee5" providerId="LiveId" clId="{4A96328A-8E54-46FD-8554-F6B0C8F8BA25}" dt="2023-05-03T07:13:50.454" v="947" actId="1076"/>
          <ac:spMkLst>
            <pc:docMk/>
            <pc:sldMk cId="1359761549" sldId="269"/>
            <ac:spMk id="17" creationId="{D172B812-92BC-4BCE-82A0-2682BD260226}"/>
          </ac:spMkLst>
        </pc:spChg>
        <pc:spChg chg="del">
          <ac:chgData name="Hachi 哈赤" userId="4acf0cb4cc1b0ee5" providerId="LiveId" clId="{4A96328A-8E54-46FD-8554-F6B0C8F8BA25}" dt="2023-05-03T07:09:34.489" v="656" actId="478"/>
          <ac:spMkLst>
            <pc:docMk/>
            <pc:sldMk cId="1359761549" sldId="269"/>
            <ac:spMk id="18" creationId="{AA6220F7-6463-4964-9F71-B634ACD5F89B}"/>
          </ac:spMkLst>
        </pc:spChg>
        <pc:spChg chg="add del mod">
          <ac:chgData name="Hachi 哈赤" userId="4acf0cb4cc1b0ee5" providerId="LiveId" clId="{4A96328A-8E54-46FD-8554-F6B0C8F8BA25}" dt="2023-05-03T07:13:47.621" v="946" actId="478"/>
          <ac:spMkLst>
            <pc:docMk/>
            <pc:sldMk cId="1359761549" sldId="269"/>
            <ac:spMk id="19" creationId="{F8FDBD1A-5505-47A8-9C01-487523979EC9}"/>
          </ac:spMkLst>
        </pc:spChg>
        <pc:picChg chg="add mod">
          <ac:chgData name="Hachi 哈赤" userId="4acf0cb4cc1b0ee5" providerId="LiveId" clId="{4A96328A-8E54-46FD-8554-F6B0C8F8BA25}" dt="2023-05-03T07:14:05.332" v="949" actId="1076"/>
          <ac:picMkLst>
            <pc:docMk/>
            <pc:sldMk cId="1359761549" sldId="269"/>
            <ac:picMk id="3" creationId="{14B00FD7-27B0-4D7B-86FB-0AFF4F12DAB0}"/>
          </ac:picMkLst>
        </pc:picChg>
        <pc:picChg chg="del">
          <ac:chgData name="Hachi 哈赤" userId="4acf0cb4cc1b0ee5" providerId="LiveId" clId="{4A96328A-8E54-46FD-8554-F6B0C8F8BA25}" dt="2023-05-03T07:09:34.489" v="656" actId="478"/>
          <ac:picMkLst>
            <pc:docMk/>
            <pc:sldMk cId="1359761549" sldId="269"/>
            <ac:picMk id="9" creationId="{BF23BA1F-91A4-4176-9671-377812B73B0B}"/>
          </ac:picMkLst>
        </pc:picChg>
        <pc:picChg chg="del">
          <ac:chgData name="Hachi 哈赤" userId="4acf0cb4cc1b0ee5" providerId="LiveId" clId="{4A96328A-8E54-46FD-8554-F6B0C8F8BA25}" dt="2023-05-03T07:09:34.489" v="656" actId="478"/>
          <ac:picMkLst>
            <pc:docMk/>
            <pc:sldMk cId="1359761549" sldId="269"/>
            <ac:picMk id="12" creationId="{BA8A6434-148E-4732-8949-2C878381EB0E}"/>
          </ac:picMkLst>
        </pc:picChg>
        <pc:cxnChg chg="del">
          <ac:chgData name="Hachi 哈赤" userId="4acf0cb4cc1b0ee5" providerId="LiveId" clId="{4A96328A-8E54-46FD-8554-F6B0C8F8BA25}" dt="2023-05-03T07:09:34.489" v="656" actId="478"/>
          <ac:cxnSpMkLst>
            <pc:docMk/>
            <pc:sldMk cId="1359761549" sldId="269"/>
            <ac:cxnSpMk id="13" creationId="{8B8B4AF8-D3DA-4B20-83E4-06A797DBC98D}"/>
          </ac:cxnSpMkLst>
        </pc:cxnChg>
      </pc:sldChg>
      <pc:sldChg chg="addSp delSp modSp add mod setBg">
        <pc:chgData name="Hachi 哈赤" userId="4acf0cb4cc1b0ee5" providerId="LiveId" clId="{4A96328A-8E54-46FD-8554-F6B0C8F8BA25}" dt="2023-05-03T07:14:32.558" v="955"/>
        <pc:sldMkLst>
          <pc:docMk/>
          <pc:sldMk cId="3827683462" sldId="270"/>
        </pc:sldMkLst>
        <pc:spChg chg="del">
          <ac:chgData name="Hachi 哈赤" userId="4acf0cb4cc1b0ee5" providerId="LiveId" clId="{4A96328A-8E54-46FD-8554-F6B0C8F8BA25}" dt="2023-05-03T07:13:45.415" v="945" actId="478"/>
          <ac:spMkLst>
            <pc:docMk/>
            <pc:sldMk cId="3827683462" sldId="270"/>
            <ac:spMk id="17" creationId="{D172B812-92BC-4BCE-82A0-2682BD260226}"/>
          </ac:spMkLst>
        </pc:spChg>
        <pc:picChg chg="add mod">
          <ac:chgData name="Hachi 哈赤" userId="4acf0cb4cc1b0ee5" providerId="LiveId" clId="{4A96328A-8E54-46FD-8554-F6B0C8F8BA25}" dt="2023-05-03T07:14:22.116" v="953" actId="1076"/>
          <ac:picMkLst>
            <pc:docMk/>
            <pc:sldMk cId="3827683462" sldId="270"/>
            <ac:picMk id="3" creationId="{30610B4E-C5F9-4D5B-8D15-742E3FEF1C03}"/>
          </ac:picMkLst>
        </pc:picChg>
      </pc:sldChg>
      <pc:sldChg chg="delSp add mod delAnim">
        <pc:chgData name="Hachi 哈赤" userId="4acf0cb4cc1b0ee5" providerId="LiveId" clId="{4A96328A-8E54-46FD-8554-F6B0C8F8BA25}" dt="2023-05-03T07:14:53.047" v="958" actId="478"/>
        <pc:sldMkLst>
          <pc:docMk/>
          <pc:sldMk cId="2881739565" sldId="271"/>
        </pc:sldMkLst>
        <pc:picChg chg="del">
          <ac:chgData name="Hachi 哈赤" userId="4acf0cb4cc1b0ee5" providerId="LiveId" clId="{4A96328A-8E54-46FD-8554-F6B0C8F8BA25}" dt="2023-05-03T07:14:53.047" v="958" actId="478"/>
          <ac:picMkLst>
            <pc:docMk/>
            <pc:sldMk cId="2881739565" sldId="271"/>
            <ac:picMk id="2" creationId="{B3A6A56C-E7B8-4C73-9936-BBFC7AC5D061}"/>
          </ac:picMkLst>
        </pc:picChg>
      </pc:sldChg>
      <pc:sldChg chg="addSp delSp modSp add mod">
        <pc:chgData name="Hachi 哈赤" userId="4acf0cb4cc1b0ee5" providerId="LiveId" clId="{4A96328A-8E54-46FD-8554-F6B0C8F8BA25}" dt="2023-05-03T07:20:11.157" v="971" actId="1076"/>
        <pc:sldMkLst>
          <pc:docMk/>
          <pc:sldMk cId="3261020276" sldId="272"/>
        </pc:sldMkLst>
        <pc:spChg chg="mod">
          <ac:chgData name="Hachi 哈赤" userId="4acf0cb4cc1b0ee5" providerId="LiveId" clId="{4A96328A-8E54-46FD-8554-F6B0C8F8BA25}" dt="2023-05-03T07:20:11.157" v="971" actId="1076"/>
          <ac:spMkLst>
            <pc:docMk/>
            <pc:sldMk cId="3261020276" sldId="272"/>
            <ac:spMk id="4" creationId="{BE1ED24D-5D4B-44F4-ADE9-CE0D48998E4E}"/>
          </ac:spMkLst>
        </pc:spChg>
        <pc:spChg chg="mod">
          <ac:chgData name="Hachi 哈赤" userId="4acf0cb4cc1b0ee5" providerId="LiveId" clId="{4A96328A-8E54-46FD-8554-F6B0C8F8BA25}" dt="2023-05-03T07:20:00.525" v="970"/>
          <ac:spMkLst>
            <pc:docMk/>
            <pc:sldMk cId="3261020276" sldId="272"/>
            <ac:spMk id="7" creationId="{C830B629-BA08-444B-B651-9780B6CC9673}"/>
          </ac:spMkLst>
        </pc:spChg>
        <pc:picChg chg="del">
          <ac:chgData name="Hachi 哈赤" userId="4acf0cb4cc1b0ee5" providerId="LiveId" clId="{4A96328A-8E54-46FD-8554-F6B0C8F8BA25}" dt="2023-05-03T07:15:17.937" v="960" actId="478"/>
          <ac:picMkLst>
            <pc:docMk/>
            <pc:sldMk cId="3261020276" sldId="272"/>
            <ac:picMk id="3" creationId="{EC5076E8-1351-41C3-B34D-2FEBE86120BB}"/>
          </ac:picMkLst>
        </pc:picChg>
        <pc:picChg chg="add mod">
          <ac:chgData name="Hachi 哈赤" userId="4acf0cb4cc1b0ee5" providerId="LiveId" clId="{4A96328A-8E54-46FD-8554-F6B0C8F8BA25}" dt="2023-05-03T07:19:53.420" v="969" actId="1076"/>
          <ac:picMkLst>
            <pc:docMk/>
            <pc:sldMk cId="3261020276" sldId="272"/>
            <ac:picMk id="5" creationId="{4E3718A2-F637-462C-B039-7838F224E84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track1.vtt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141867-3E64-4AE3-9788-1F6E3D4B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C4AADE-3BD7-45D8-B935-738C6C1CF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799FD5-FCA9-4371-BB05-E804D08BE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3A04B5-5682-4F61-84D7-38DE8529E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D225EA-47EC-4673-8DAB-67A0FE96A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244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220A5-4CFC-4782-B0A6-135D44C29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4FF82E-4D14-4E0C-BBDA-53BBB704F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413C2-7C5F-4940-89D2-B0139405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FC2828-C68C-424E-8DAF-B31C36BFF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A0214D-3AC5-42A8-BADA-D7FB7D8C7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685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7F5661B-7ABB-45A1-BA02-25C518E4A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2CA2AF-339F-4C3C-A13B-6F14694A8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EDF427-C7D8-43CE-882C-3F97C1CA1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447268-3148-44BA-A560-11E0AB470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A52813-E2BA-41E4-A34A-466052D5A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093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68CDD-8C7A-4614-96A0-B27E32841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302413-64A0-47BE-8101-032603894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B1B53E-964D-499E-AFFD-35A7A760B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B9CBD2-231C-44FA-8DA4-113CDCC4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D95C7A-CE24-4303-9279-23C9C022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0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8EAE9-FFE9-485B-A493-9BDC45AFA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592411-BB3E-469C-85CE-B58826995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F45B1B-E59A-4BB7-8FDC-DF43A248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C344F1-6420-4B23-A05E-F324694AE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47CD48-2570-4E61-9BCA-A3BFAAE63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4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AEEB0-B6F5-4DFB-8351-5C7ACB35D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AEDD8D-E5BB-458D-9C1F-D0244BF384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B7892B-D656-4D36-B892-8FC078ED3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438C3A-A2D9-47A1-AE76-7393E0A0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D0E86D-81E5-40C1-9784-D5B8CF3CE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F5881C-2DD6-4DC3-90F8-D56E4DD4F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203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33B9D-9928-4F0B-94E4-7116EC4FF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73E9EA-E66A-4F1D-8C99-462048EA0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800EE2-C221-470A-925C-E23534956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38E448-B1E6-4614-95FB-6C04F71FE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CA2F8AC-6EFF-4641-BF81-1AE435CB1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CB3C67F-723C-4D56-A8E6-25B459718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D08C7E7-E645-4216-A274-9B7057BDE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92DD358-7965-4A7A-8359-BCD5EF101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179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F8A647-C218-4C2B-8E89-1B355A1F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5B2082-9116-40C3-BE6E-145AD08EB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10961D-CE14-4D06-A3CE-AD2611A25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46EB52-8542-4A8D-AFA1-3E0165D75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905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E5C591-49F9-4E69-B02B-06BFA0BF2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64E1B5-5535-4083-B009-35448BC03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BDBE55-7E5B-4BCC-80FC-273032BC2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88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5C8ACF-AAB2-4331-B1BE-9AAE83899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0228D-2DB6-4B49-A112-78A443FAF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B358CD-7D1A-4B5D-820A-DD1162A5E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200D9D-8B22-4B54-A275-A351345EC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7A4F2F-EEC9-4E16-B7DC-49F185D08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79B9A9-3269-4AC4-AE41-FC47FAB3B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129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EFD2F-AE5F-48D5-870C-A2A1EB8A0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7642F0-C883-4EA7-BE3F-F43FFDD5C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CDB3FB-2F48-4777-823F-F8D5E1ABD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0A28B5-357F-4C20-BCA5-6207856D2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E3C4ED-554C-446B-92C1-01066783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2CEF14-7164-4FBD-B350-1CFF8B6F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454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BE3EB3-25BD-411F-8FB7-C56A78964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4CA2A4-9709-43CD-8722-CEE783330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115770-C6B3-4F30-AB34-036BFFC79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E7ADC-6910-424E-9381-A12975414201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19E8F6-3E5C-492E-BD0C-B7E43A9A6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2AE34C-9707-4AC5-A172-4E02FDCCA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8D5BE-1F21-43E2-B83D-366CBEBC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89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microsoft.com/office/2017/04/relationships/track" Target="../media/track1.vtt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B06789-4E37-4F20-8657-1D0021C7C2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altLang="zh-CN" b="1" i="1" dirty="0">
                <a:latin typeface="Ac437 Ti Pro" panose="00000009000000000000" pitchFamily="49"/>
              </a:rPr>
              <a:t>Empowering Humanity</a:t>
            </a:r>
            <a:r>
              <a:rPr lang="zh-CN" altLang="en-US" b="1" i="1" dirty="0">
                <a:latin typeface="Ac437 Ti Pro" panose="00000009000000000000" pitchFamily="49"/>
              </a:rPr>
              <a:t>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0A41F9-56B4-4717-B2F0-6F6F578C2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fontScale="85000" lnSpcReduction="20000"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dirty="0">
                <a:latin typeface="Ac437 Ti Pro" panose="00000009000000000000" pitchFamily="49"/>
                <a:ea typeface="+mj-ea"/>
                <a:cs typeface="+mj-cs"/>
              </a:rPr>
              <a:t>Brief demonstration of various AI technology</a:t>
            </a:r>
          </a:p>
          <a:p>
            <a:pPr algn="l">
              <a:spcBef>
                <a:spcPct val="0"/>
              </a:spcBef>
            </a:pPr>
            <a:endParaRPr lang="en-US" altLang="zh-CN" sz="3200" dirty="0">
              <a:latin typeface="Ac437 Ti Pro" panose="00000009000000000000" pitchFamily="49"/>
              <a:ea typeface="+mj-ea"/>
              <a:cs typeface="+mj-cs"/>
            </a:endParaRPr>
          </a:p>
          <a:p>
            <a:pPr algn="l">
              <a:spcBef>
                <a:spcPct val="0"/>
              </a:spcBef>
            </a:pPr>
            <a:endParaRPr lang="en-US" altLang="zh-CN" sz="3200" dirty="0">
              <a:latin typeface="Ac437 Ti Pro" panose="00000009000000000000" pitchFamily="49"/>
              <a:ea typeface="+mj-ea"/>
              <a:cs typeface="+mj-cs"/>
            </a:endParaRPr>
          </a:p>
          <a:p>
            <a:pPr algn="l">
              <a:spcBef>
                <a:spcPct val="0"/>
              </a:spcBef>
            </a:pPr>
            <a:endParaRPr lang="en-US" altLang="zh-CN" sz="3200" dirty="0">
              <a:latin typeface="Ac437 Ti Pro" panose="00000009000000000000" pitchFamily="49"/>
              <a:ea typeface="+mj-ea"/>
              <a:cs typeface="+mj-cs"/>
            </a:endParaRPr>
          </a:p>
          <a:p>
            <a:pPr algn="l">
              <a:spcBef>
                <a:spcPct val="0"/>
              </a:spcBef>
            </a:pPr>
            <a:r>
              <a:rPr lang="en-US" altLang="zh-CN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BG: Fictional AI personality </a:t>
            </a:r>
            <a:r>
              <a:rPr lang="en-US" altLang="zh-CN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Arona</a:t>
            </a:r>
            <a:r>
              <a:rPr lang="en-US" altLang="zh-CN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 from video game </a:t>
            </a:r>
            <a:r>
              <a:rPr lang="en-US" altLang="zh-CN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BlueArchive</a:t>
            </a:r>
            <a:endParaRPr lang="zh-CN" altLang="en-US" dirty="0">
              <a:solidFill>
                <a:schemeClr val="bg1"/>
              </a:solidFill>
              <a:highlight>
                <a:srgbClr val="000000"/>
              </a:highlight>
              <a:latin typeface="Ac437 AMI EGA 8x14" panose="00000009000000000000" pitchFamily="49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454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27B29D8-4FD8-4289-933F-EEC67B2EAC8C}"/>
              </a:ext>
            </a:extLst>
          </p:cNvPr>
          <p:cNvSpPr/>
          <p:nvPr/>
        </p:nvSpPr>
        <p:spPr>
          <a:xfrm>
            <a:off x="3521122" y="1801504"/>
            <a:ext cx="3047629" cy="9689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5C4A9B-DBCF-4205-9EF6-BD0BA296D2B0}"/>
              </a:ext>
            </a:extLst>
          </p:cNvPr>
          <p:cNvSpPr txBox="1"/>
          <p:nvPr/>
        </p:nvSpPr>
        <p:spPr>
          <a:xfrm>
            <a:off x="541176" y="3796414"/>
            <a:ext cx="5828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Increase Image Clarity</a:t>
            </a:r>
            <a:endParaRPr lang="en-US" altLang="zh-CN" sz="32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AC3BAD-C6D2-4021-9A48-646DC578A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56" y="908213"/>
            <a:ext cx="2579022" cy="25790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DEDCB7D-B969-44CF-962A-A3798D115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282" y="958252"/>
            <a:ext cx="4407822" cy="440782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8275F1A-9541-4D22-A640-363E719356AB}"/>
              </a:ext>
            </a:extLst>
          </p:cNvPr>
          <p:cNvSpPr txBox="1"/>
          <p:nvPr/>
        </p:nvSpPr>
        <p:spPr>
          <a:xfrm>
            <a:off x="3455437" y="1137189"/>
            <a:ext cx="5828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Real-CUGAN 2x Upscale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B8B4AF8-D3DA-4B20-83E4-06A797DBC98D}"/>
              </a:ext>
            </a:extLst>
          </p:cNvPr>
          <p:cNvCxnSpPr/>
          <p:nvPr/>
        </p:nvCxnSpPr>
        <p:spPr>
          <a:xfrm>
            <a:off x="3595396" y="2296171"/>
            <a:ext cx="2973355" cy="0"/>
          </a:xfrm>
          <a:prstGeom prst="straightConnector1">
            <a:avLst/>
          </a:prstGeom>
          <a:ln w="158750" cap="rnd">
            <a:solidFill>
              <a:schemeClr val="bg1"/>
            </a:solidFill>
            <a:headEnd type="none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0F93225-FBF0-4807-BB62-3E432CE1F462}"/>
              </a:ext>
            </a:extLst>
          </p:cNvPr>
          <p:cNvSpPr txBox="1"/>
          <p:nvPr/>
        </p:nvSpPr>
        <p:spPr>
          <a:xfrm>
            <a:off x="541176" y="435032"/>
            <a:ext cx="1788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ORIGINAL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6607CCF-4918-4630-A663-AFB1202CF6C0}"/>
              </a:ext>
            </a:extLst>
          </p:cNvPr>
          <p:cNvSpPr txBox="1"/>
          <p:nvPr/>
        </p:nvSpPr>
        <p:spPr>
          <a:xfrm>
            <a:off x="6937427" y="484122"/>
            <a:ext cx="1788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UPSCALED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75992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27B29D8-4FD8-4289-933F-EEC67B2EAC8C}"/>
              </a:ext>
            </a:extLst>
          </p:cNvPr>
          <p:cNvSpPr/>
          <p:nvPr/>
        </p:nvSpPr>
        <p:spPr>
          <a:xfrm>
            <a:off x="3521122" y="1801504"/>
            <a:ext cx="3047629" cy="9689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275F1A-9541-4D22-A640-363E719356AB}"/>
              </a:ext>
            </a:extLst>
          </p:cNvPr>
          <p:cNvSpPr txBox="1"/>
          <p:nvPr/>
        </p:nvSpPr>
        <p:spPr>
          <a:xfrm>
            <a:off x="3455437" y="1137189"/>
            <a:ext cx="4842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Real-CUGAN 2x Denoise + Upscale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B8B4AF8-D3DA-4B20-83E4-06A797DBC98D}"/>
              </a:ext>
            </a:extLst>
          </p:cNvPr>
          <p:cNvCxnSpPr/>
          <p:nvPr/>
        </p:nvCxnSpPr>
        <p:spPr>
          <a:xfrm>
            <a:off x="3595396" y="2296171"/>
            <a:ext cx="2973355" cy="0"/>
          </a:xfrm>
          <a:prstGeom prst="straightConnector1">
            <a:avLst/>
          </a:prstGeom>
          <a:ln w="158750" cap="rnd">
            <a:solidFill>
              <a:schemeClr val="bg1"/>
            </a:solidFill>
            <a:headEnd type="none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0F93225-FBF0-4807-BB62-3E432CE1F462}"/>
              </a:ext>
            </a:extLst>
          </p:cNvPr>
          <p:cNvSpPr txBox="1"/>
          <p:nvPr/>
        </p:nvSpPr>
        <p:spPr>
          <a:xfrm>
            <a:off x="541176" y="435032"/>
            <a:ext cx="1788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ORIGINAL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6607CCF-4918-4630-A663-AFB1202CF6C0}"/>
              </a:ext>
            </a:extLst>
          </p:cNvPr>
          <p:cNvSpPr txBox="1"/>
          <p:nvPr/>
        </p:nvSpPr>
        <p:spPr>
          <a:xfrm>
            <a:off x="6937427" y="484122"/>
            <a:ext cx="1788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UPSCALED</a:t>
            </a:r>
            <a:endParaRPr lang="en-US" altLang="zh-CN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F23BA1F-91A4-4176-9671-377812B73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69" y="893502"/>
            <a:ext cx="2906130" cy="290613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8A6434-148E-4732-8949-2C878381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627" y="1792708"/>
            <a:ext cx="3529748" cy="352974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A6220F7-6463-4964-9F71-B634ACD5F89B}"/>
              </a:ext>
            </a:extLst>
          </p:cNvPr>
          <p:cNvSpPr txBox="1"/>
          <p:nvPr/>
        </p:nvSpPr>
        <p:spPr>
          <a:xfrm>
            <a:off x="541176" y="3796414"/>
            <a:ext cx="5828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Remove Compression Artifact</a:t>
            </a:r>
            <a:endParaRPr lang="en-US" altLang="zh-CN" sz="3200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326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Check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59554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TRY IT YOURSELF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172B812-92BC-4BCE-82A0-2682BD260226}"/>
              </a:ext>
            </a:extLst>
          </p:cNvPr>
          <p:cNvSpPr txBox="1"/>
          <p:nvPr/>
        </p:nvSpPr>
        <p:spPr>
          <a:xfrm>
            <a:off x="877078" y="3381012"/>
            <a:ext cx="9448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Real-CUGAN (NCNN)</a:t>
            </a: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Min. Requirement: GPU </a:t>
            </a:r>
            <a:r>
              <a:rPr lang="zh-CN" altLang="en-US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≥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GTX 1050, 8G RAM</a:t>
            </a: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Can be found on GitHub </a:t>
            </a:r>
          </a:p>
          <a:p>
            <a:r>
              <a:rPr lang="en-US" altLang="zh-CN" sz="24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https://github.com/nihui/realcugan-ncnn-vulkan</a:t>
            </a:r>
            <a:endParaRPr lang="en-US" altLang="zh-CN" sz="3200" i="1" dirty="0">
              <a:ln>
                <a:solidFill>
                  <a:schemeClr val="bg1"/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Ac437 Ti Pro" panose="00000009000000000000" pitchFamily="49"/>
              <a:ea typeface="+mj-ea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4B00FD7-27B0-4D7B-86FB-0AFF4F12D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78" y="810195"/>
            <a:ext cx="10348857" cy="206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61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Check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59554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TRY IT YOURSELF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8FDBD1A-5505-47A8-9C01-487523979EC9}"/>
              </a:ext>
            </a:extLst>
          </p:cNvPr>
          <p:cNvSpPr txBox="1"/>
          <p:nvPr/>
        </p:nvSpPr>
        <p:spPr>
          <a:xfrm>
            <a:off x="877078" y="3429000"/>
            <a:ext cx="77755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Stable Diffusion (</a:t>
            </a:r>
            <a:r>
              <a:rPr lang="en-US" altLang="zh-CN" sz="3200" i="1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WebUI</a:t>
            </a:r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)</a:t>
            </a: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Min. Requirement: GPU </a:t>
            </a:r>
            <a:r>
              <a:rPr lang="zh-CN" altLang="en-US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≥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GTX 1060, 16G RAM</a:t>
            </a: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Can be found on GitHub (Require manual setup)</a:t>
            </a:r>
          </a:p>
          <a:p>
            <a:r>
              <a:rPr lang="en-US" altLang="zh-CN" sz="24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https://github.com/AUTOMATIC1111/stable-diffusion-webui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610B4E-C5F9-4D5B-8D15-742E3FEF1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262" y="337667"/>
            <a:ext cx="4104840" cy="362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83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1096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GPT-4 INTRODUCTION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pic>
        <p:nvPicPr>
          <p:cNvPr id="2" name="What can you do with GPT-4-">
            <a:hlinkClick r:id="" action="ppaction://media"/>
            <a:extLst>
              <a:ext uri="{FF2B5EF4-FFF2-40B4-BE49-F238E27FC236}">
                <a16:creationId xmlns:a16="http://schemas.microsoft.com/office/drawing/2014/main" id="{B3A6A56C-E7B8-4C73-9936-BBFC7AC5D0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extLst>
                    <p:ext uri="{3AFAAA56-56D3-431D-BCD4-E75A35582382}">
                      <p173:tracksInfo xmlns:p173="http://schemas.microsoft.com/office/powerpoint/2017/3/main" displayLoc="media">
                        <p173:trackLst>
                          <p173:track id="{E8C24E0B-D5A0-433A-81E2-C1FD52D67ABC}" label="english-what-can-you-do-with-gpt-4_-downsub.com" lang="" r:embed="rId4"/>
                        </p173:trackLst>
                      </p173:tracksInfo>
                    </p:ext>
                  </p14:ext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813" y="282894"/>
            <a:ext cx="9032272" cy="508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39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1096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GPT-4 INTRODUCTION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8173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CAPABILITIES</a:t>
            </a:r>
            <a:endParaRPr lang="zh-CN" altLang="en-US" sz="7200" i="1" dirty="0">
              <a:solidFill>
                <a:schemeClr val="bg1"/>
              </a:solidFill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16B6B4C-82C8-419F-B41E-1FEB384772AC}"/>
              </a:ext>
            </a:extLst>
          </p:cNvPr>
          <p:cNvSpPr txBox="1"/>
          <p:nvPr/>
        </p:nvSpPr>
        <p:spPr>
          <a:xfrm>
            <a:off x="877078" y="1997839"/>
            <a:ext cx="101392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* Generate / modify content</a:t>
            </a:r>
            <a:r>
              <a:rPr lang="zh-CN" altLang="en-US" sz="6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 </a:t>
            </a:r>
            <a:r>
              <a:rPr lang="en-US" altLang="zh-CN" sz="6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(Image, text, etc.) to solve difficult-for-human tasks.</a:t>
            </a:r>
          </a:p>
        </p:txBody>
      </p:sp>
    </p:spTree>
    <p:extLst>
      <p:ext uri="{BB962C8B-B14F-4D97-AF65-F5344CB8AC3E}">
        <p14:creationId xmlns:p14="http://schemas.microsoft.com/office/powerpoint/2010/main" val="4050011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3949960" y="5351106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1ED24D-5D4B-44F4-ADE9-CE0D48998E4E}"/>
              </a:ext>
            </a:extLst>
          </p:cNvPr>
          <p:cNvSpPr txBox="1"/>
          <p:nvPr/>
        </p:nvSpPr>
        <p:spPr>
          <a:xfrm>
            <a:off x="3949960" y="430668"/>
            <a:ext cx="7277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1.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DIFFUSER - Image generation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30B629-BA08-444B-B651-9780B6CC9673}"/>
              </a:ext>
            </a:extLst>
          </p:cNvPr>
          <p:cNvSpPr txBox="1"/>
          <p:nvPr/>
        </p:nvSpPr>
        <p:spPr>
          <a:xfrm>
            <a:off x="3949960" y="2362868"/>
            <a:ext cx="674914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Stable Diffusion</a:t>
            </a:r>
          </a:p>
          <a:p>
            <a:r>
              <a:rPr lang="en-US" altLang="zh-CN" sz="20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Model 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Counterfeit-V3.0</a:t>
            </a:r>
          </a:p>
          <a:p>
            <a:r>
              <a:rPr lang="en-US" altLang="zh-CN" sz="20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Prompt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 (masterpiece, best quality), a girl standing on a cluster of school tables and chairs, holding an umbrella and looking towards the sky, 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hayase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yuuka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, blue sky, chair, cloud, cloudy sky, condensation trail, day, desk, horizon, outdoors, scenery, school desk, short hair, sky, solo, wind, camera from behind,&lt;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lora:hayaseYuuka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&gt;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5076E8-1351-41C3-B34D-2FEBE8612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7445" cy="685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31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3949960" y="5351106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1ED24D-5D4B-44F4-ADE9-CE0D48998E4E}"/>
              </a:ext>
            </a:extLst>
          </p:cNvPr>
          <p:cNvSpPr txBox="1"/>
          <p:nvPr/>
        </p:nvSpPr>
        <p:spPr>
          <a:xfrm>
            <a:off x="311021" y="547202"/>
            <a:ext cx="7277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1.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DIFFUSER - Image generation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30B629-BA08-444B-B651-9780B6CC9673}"/>
              </a:ext>
            </a:extLst>
          </p:cNvPr>
          <p:cNvSpPr txBox="1"/>
          <p:nvPr/>
        </p:nvSpPr>
        <p:spPr>
          <a:xfrm>
            <a:off x="5220685" y="1820208"/>
            <a:ext cx="67491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Stable Diffusion</a:t>
            </a:r>
          </a:p>
          <a:p>
            <a:r>
              <a:rPr lang="en-US" altLang="zh-CN" sz="20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Model 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Counterfeit-V3.0</a:t>
            </a:r>
          </a:p>
          <a:p>
            <a:r>
              <a:rPr lang="en-US" altLang="zh-CN" sz="2000" i="1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Prompt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 (best quality, good quality), a girl running on a track outdoor, cinematic, full body, ultra-detailed, 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Hayase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Yuuka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, gym uniform, &lt;</a:t>
            </a:r>
            <a:r>
              <a:rPr lang="en-US" altLang="zh-CN" sz="2000" dirty="0" err="1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lora:hayaseYuuka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000000"/>
                </a:highlight>
                <a:latin typeface="Ac437 AMI EGA 8x14" panose="00000009000000000000" pitchFamily="49"/>
                <a:ea typeface="+mj-ea"/>
                <a:cs typeface="+mj-cs"/>
              </a:rPr>
              <a:t>&gt;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3718A2-F637-462C-B039-7838F224E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575"/>
            <a:ext cx="4735773" cy="283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20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4E1E1B-8042-4C72-A16F-675AA3C7E344}"/>
              </a:ext>
            </a:extLst>
          </p:cNvPr>
          <p:cNvSpPr txBox="1"/>
          <p:nvPr/>
        </p:nvSpPr>
        <p:spPr>
          <a:xfrm>
            <a:off x="516294" y="3678528"/>
            <a:ext cx="72778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2.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TRANSFORMER - Text generation</a:t>
            </a:r>
          </a:p>
          <a:p>
            <a:endParaRPr lang="en-US" altLang="zh-CN" sz="32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c437 Ti Pro" panose="00000009000000000000" pitchFamily="49"/>
              <a:ea typeface="+mj-ea"/>
              <a:cs typeface="+mj-cs"/>
            </a:endParaRP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Tool used: </a:t>
            </a:r>
            <a:r>
              <a:rPr lang="en-US" altLang="zh-CN" sz="32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HuggingChat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 </a:t>
            </a:r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hf.co/chat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A49945-6AAB-403F-B822-20994BB74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05" y="517285"/>
            <a:ext cx="5754637" cy="2501349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E2D1AFE-14FB-4B31-8DED-05354E413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42" y="517285"/>
            <a:ext cx="5410551" cy="4659086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3719585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6340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BREAKING PAYWALL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4E1E1B-8042-4C72-A16F-675AA3C7E344}"/>
              </a:ext>
            </a:extLst>
          </p:cNvPr>
          <p:cNvSpPr txBox="1"/>
          <p:nvPr/>
        </p:nvSpPr>
        <p:spPr>
          <a:xfrm>
            <a:off x="516295" y="3678528"/>
            <a:ext cx="56356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HuggingChat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 (</a:t>
            </a:r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hf.co/chat)</a:t>
            </a:r>
          </a:p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Open-Source alternate for models like GPT-4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A49945-6AAB-403F-B822-20994BB74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05" y="517285"/>
            <a:ext cx="5754637" cy="2501349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E2D1AFE-14FB-4B31-8DED-05354E413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42" y="517285"/>
            <a:ext cx="5410551" cy="4659086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3221577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6340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BREAKING PAYWALL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4E1E1B-8042-4C72-A16F-675AA3C7E344}"/>
              </a:ext>
            </a:extLst>
          </p:cNvPr>
          <p:cNvSpPr txBox="1"/>
          <p:nvPr/>
        </p:nvSpPr>
        <p:spPr>
          <a:xfrm>
            <a:off x="4668066" y="3125755"/>
            <a:ext cx="5635690" cy="2744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GPT-4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Supports various languages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Proprietary &amp; Not free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Only usable via </a:t>
            </a:r>
            <a:r>
              <a:rPr lang="en-US" altLang="zh-CN" sz="32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OpenAI’s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 API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5E3830-1DCF-4051-933C-EE26EFB6E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42" y="1228901"/>
            <a:ext cx="5275671" cy="14085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0F891DE-8B18-4153-8731-A26410334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113" y="1222035"/>
            <a:ext cx="3157473" cy="1415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416DA07-9591-4DAF-84B9-52850C5AC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42" y="2824065"/>
            <a:ext cx="3360277" cy="26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5691674" y="5475515"/>
            <a:ext cx="6340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BREAKING PAYWALL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4E1E1B-8042-4C72-A16F-675AA3C7E344}"/>
              </a:ext>
            </a:extLst>
          </p:cNvPr>
          <p:cNvSpPr txBox="1"/>
          <p:nvPr/>
        </p:nvSpPr>
        <p:spPr>
          <a:xfrm>
            <a:off x="671805" y="3878426"/>
            <a:ext cx="5635690" cy="2744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Open Assistant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Supports English well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Free for all</a:t>
            </a:r>
          </a:p>
          <a:p>
            <a:pPr marL="457200" indent="-457200">
              <a:buFontTx/>
              <a:buChar char="-"/>
            </a:pP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c437 Ti Pro" panose="00000009000000000000" pitchFamily="49"/>
                <a:ea typeface="+mj-ea"/>
                <a:cs typeface="+mj-cs"/>
              </a:rPr>
              <a:t>Can be deployed offline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A49945-6AAB-403F-B822-20994BB74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05" y="1126883"/>
            <a:ext cx="5754637" cy="2501349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E2D1AFE-14FB-4B31-8DED-05354E413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42" y="517285"/>
            <a:ext cx="5410551" cy="4659086"/>
          </a:xfrm>
          <a:prstGeom prst="rect">
            <a:avLst/>
          </a:prstGeom>
          <a:effectLst>
            <a:outerShdw dist="228600" dir="2700000" algn="tl" rotWithShape="0">
              <a:schemeClr val="bg1"/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9A48C0-9152-4F44-AF26-A7CAFD9C3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05" y="513448"/>
            <a:ext cx="2636748" cy="6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19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1F1CED6-9617-4CA9-A199-A61D69D3A08B}"/>
              </a:ext>
            </a:extLst>
          </p:cNvPr>
          <p:cNvSpPr txBox="1"/>
          <p:nvPr/>
        </p:nvSpPr>
        <p:spPr>
          <a:xfrm>
            <a:off x="877078" y="532000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i="1" dirty="0">
                <a:latin typeface="Ac437 Ti Pro" panose="00000009000000000000" pitchFamily="49"/>
                <a:ea typeface="+mj-ea"/>
                <a:cs typeface="+mj-cs"/>
              </a:rPr>
              <a:t>COMMON TYPES &amp; USAGE</a:t>
            </a:r>
            <a:endParaRPr lang="zh-CN" altLang="en-US" sz="7200" i="1" dirty="0">
              <a:latin typeface="Ac437 Ti Pro" panose="00000009000000000000" pitchFamily="49"/>
              <a:ea typeface="+mj-ea"/>
              <a:cs typeface="+mj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5C4A9B-DBCF-4205-9EF6-BD0BA296D2B0}"/>
              </a:ext>
            </a:extLst>
          </p:cNvPr>
          <p:cNvSpPr txBox="1"/>
          <p:nvPr/>
        </p:nvSpPr>
        <p:spPr>
          <a:xfrm>
            <a:off x="541176" y="3796414"/>
            <a:ext cx="5828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3.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GAN</a:t>
            </a:r>
            <a:r>
              <a:rPr lang="en-US" altLang="zh-CN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(Generative Adversarial Network) </a:t>
            </a:r>
            <a:r>
              <a:rPr lang="en-US" altLang="zh-CN" sz="3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c437 Ti Pro" panose="00000009000000000000" pitchFamily="49"/>
                <a:ea typeface="+mj-ea"/>
                <a:cs typeface="+mj-cs"/>
              </a:rPr>
              <a:t>- Restoration (e.g. Upscaling, Denoising images/videos)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34E4BD0-58B1-44D9-BF6B-20CD00991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03" y="939719"/>
            <a:ext cx="6253701" cy="222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11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363</Words>
  <Application>Microsoft Office PowerPoint</Application>
  <PresentationFormat>宽屏</PresentationFormat>
  <Paragraphs>59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 Light</vt:lpstr>
      <vt:lpstr>Ac437 AMI EGA 8x14</vt:lpstr>
      <vt:lpstr>等线</vt:lpstr>
      <vt:lpstr>Ac437 Ti Pro</vt:lpstr>
      <vt:lpstr>Arial</vt:lpstr>
      <vt:lpstr>Office 主题​​</vt:lpstr>
      <vt:lpstr>Empowering Humanity™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Empowering Humanity™</dc:title>
  <dc:creator>Andy Xu</dc:creator>
  <cp:lastModifiedBy>Andy Xu</cp:lastModifiedBy>
  <cp:revision>12</cp:revision>
  <dcterms:created xsi:type="dcterms:W3CDTF">2023-05-02T11:18:07Z</dcterms:created>
  <dcterms:modified xsi:type="dcterms:W3CDTF">2023-05-03T07:21:18Z</dcterms:modified>
</cp:coreProperties>
</file>

<file path=docProps/thumbnail.jpeg>
</file>